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8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5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36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82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2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6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81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79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68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53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63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E4A8-8519-401E-8887-45F024C4034B}" type="datetimeFigureOut">
              <a:rPr lang="de-DE" smtClean="0"/>
              <a:t>11.06.2018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64C0-77A8-4D97-A642-BFE5099236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25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3" descr="JLU-Logo (DIN A4)_1200dpi_ohne_Strich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312" y="365125"/>
            <a:ext cx="1195388" cy="431800"/>
          </a:xfrm>
        </p:spPr>
      </p:pic>
      <p:sp>
        <p:nvSpPr>
          <p:cNvPr id="3686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8147" y="1069981"/>
            <a:ext cx="7615989" cy="199688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de-DE" sz="4000" dirty="0"/>
              <a:t>Schwerpunktbereich 6:</a:t>
            </a:r>
            <a:br>
              <a:rPr lang="de-DE" sz="4000" dirty="0"/>
            </a:br>
            <a:r>
              <a:rPr lang="de-DE" sz="4000" dirty="0"/>
              <a:t>Europarecht und </a:t>
            </a:r>
            <a:r>
              <a:rPr lang="de-DE" sz="4000" dirty="0" smtClean="0"/>
              <a:t>Völkerrecht</a:t>
            </a:r>
          </a:p>
          <a:p>
            <a:pPr>
              <a:lnSpc>
                <a:spcPct val="120000"/>
              </a:lnSpc>
            </a:pPr>
            <a:r>
              <a:rPr lang="de-DE" sz="2500" dirty="0"/>
              <a:t>Infoveranstaltung </a:t>
            </a:r>
          </a:p>
          <a:p>
            <a:pPr>
              <a:lnSpc>
                <a:spcPct val="120000"/>
              </a:lnSpc>
            </a:pPr>
            <a:endParaRPr lang="de-DE" altLang="de-DE" sz="1400" b="1" dirty="0">
              <a:latin typeface="Palatino Linotype" panose="020405020505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5431955" y="192208"/>
            <a:ext cx="25415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4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ea typeface="ＭＳ Ｐゴシック" panose="020B0600070205080204" pitchFamily="34" charset="-128"/>
              </a:rPr>
              <a:t> FACHBEREICH 01</a:t>
            </a:r>
          </a:p>
        </p:txBody>
      </p:sp>
      <p:pic>
        <p:nvPicPr>
          <p:cNvPr id="36870" name="Picture 5" descr="FB01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55" y="537317"/>
            <a:ext cx="3952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827243" y="537317"/>
            <a:ext cx="309450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50" dirty="0" smtClean="0">
                <a:ea typeface="ＭＳ Ｐゴシック" panose="020B0600070205080204" pitchFamily="34" charset="-128"/>
              </a:rPr>
              <a:t> Professur für Öffentliches Recht und Europarecht (Bast)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50" dirty="0" smtClean="0">
                <a:ea typeface="ＭＳ Ｐゴシック" panose="020B0600070205080204" pitchFamily="34" charset="-128"/>
              </a:rPr>
              <a:t> Professur für Öffentliches Recht und Völkerrecht (Marauhn)</a:t>
            </a:r>
            <a:endParaRPr lang="de-DE" altLang="de-DE" sz="850" dirty="0">
              <a:ea typeface="ＭＳ Ｐゴシック" panose="020B0600070205080204" pitchFamily="34" charset="-128"/>
            </a:endParaRPr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 flipV="1">
            <a:off x="5478723" y="45130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90312" y="3226442"/>
            <a:ext cx="8423488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000" b="1" dirty="0" smtClean="0"/>
              <a:t>Montag, 18. Juni 2018		16:00 Uhr </a:t>
            </a:r>
            <a:r>
              <a:rPr lang="de-DE" sz="2000" b="1" dirty="0" err="1" smtClean="0"/>
              <a:t>c.t</a:t>
            </a:r>
            <a:r>
              <a:rPr lang="de-DE" sz="2000" b="1" dirty="0" smtClean="0"/>
              <a:t>.		</a:t>
            </a:r>
            <a:r>
              <a:rPr lang="de-DE" sz="2000" b="1" dirty="0" err="1" smtClean="0"/>
              <a:t>HS</a:t>
            </a:r>
            <a:r>
              <a:rPr lang="de-DE" sz="2000" b="1" dirty="0" smtClean="0"/>
              <a:t> 45</a:t>
            </a:r>
            <a:endParaRPr lang="de-DE" sz="2000" b="1" dirty="0"/>
          </a:p>
        </p:txBody>
      </p:sp>
      <p:sp>
        <p:nvSpPr>
          <p:cNvPr id="7" name="Rechteck 6"/>
          <p:cNvSpPr/>
          <p:nvPr/>
        </p:nvSpPr>
        <p:spPr>
          <a:xfrm>
            <a:off x="2050979" y="4110827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lnSpc>
                <a:spcPct val="130000"/>
              </a:lnSpc>
              <a:buFont typeface="Wingdings 3" panose="05040102010807070707" pitchFamily="18" charset="2"/>
              <a:buChar char=""/>
            </a:pPr>
            <a:r>
              <a:rPr lang="de-DE" sz="2000" dirty="0" smtClean="0">
                <a:sym typeface="Wingdings 3" panose="05040102010807070707" pitchFamily="18" charset="2"/>
              </a:rPr>
              <a:t>Überblick über Inhalte</a:t>
            </a:r>
          </a:p>
          <a:p>
            <a:pPr marL="285750" indent="-285750" algn="ctr">
              <a:lnSpc>
                <a:spcPct val="130000"/>
              </a:lnSpc>
              <a:buFont typeface="Wingdings 3" panose="05040102010807070707" pitchFamily="18" charset="2"/>
              <a:buChar char=""/>
            </a:pPr>
            <a:r>
              <a:rPr lang="de-DE" sz="2000" dirty="0" smtClean="0">
                <a:sym typeface="Wingdings 3" panose="05040102010807070707" pitchFamily="18" charset="2"/>
              </a:rPr>
              <a:t>Vorstellung der Lehrenden</a:t>
            </a:r>
          </a:p>
          <a:p>
            <a:pPr marL="285750" indent="-285750" algn="ctr">
              <a:lnSpc>
                <a:spcPct val="130000"/>
              </a:lnSpc>
              <a:buFont typeface="Wingdings 3" panose="05040102010807070707" pitchFamily="18" charset="2"/>
              <a:buChar char=""/>
            </a:pPr>
            <a:r>
              <a:rPr lang="de-DE" sz="2000" dirty="0" smtClean="0">
                <a:sym typeface="Wingdings 3" panose="05040102010807070707" pitchFamily="18" charset="2"/>
              </a:rPr>
              <a:t>Erfahrungsberichte von Studierenden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233235" y="5887764"/>
            <a:ext cx="67858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dirty="0"/>
              <a:t>Alle interessierten Studierenden </a:t>
            </a:r>
            <a:r>
              <a:rPr lang="de-DE" sz="2000" dirty="0" smtClean="0"/>
              <a:t>sind herzlich </a:t>
            </a:r>
            <a:r>
              <a:rPr lang="de-DE" sz="2000" dirty="0"/>
              <a:t>eingeladen!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979" y="3888427"/>
            <a:ext cx="2076722" cy="1578308"/>
          </a:xfrm>
          <a:prstGeom prst="rect">
            <a:avLst/>
          </a:prstGeom>
        </p:spPr>
      </p:pic>
      <p:pic>
        <p:nvPicPr>
          <p:cNvPr id="19" name="Bild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12" y="3953286"/>
            <a:ext cx="1847196" cy="154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901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901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Company>Uni-Giessen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Schwerpunktbereich 6</dc:title>
  <dc:creator>Windows-Benutzer</dc:creator>
  <cp:lastModifiedBy>Benutzer1</cp:lastModifiedBy>
  <cp:revision>24</cp:revision>
  <dcterms:created xsi:type="dcterms:W3CDTF">2018-05-09T13:18:20Z</dcterms:created>
  <dcterms:modified xsi:type="dcterms:W3CDTF">2018-06-11T09:15:45Z</dcterms:modified>
</cp:coreProperties>
</file>